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50399950"/>
  <p:notesSz cx="6858000" cy="9144000"/>
  <p:defaultTextStyle>
    <a:defPPr>
      <a:defRPr lang="ca-ES"/>
    </a:defPPr>
    <a:lvl1pPr marL="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1pPr>
    <a:lvl2pPr marL="236569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2pPr>
    <a:lvl3pPr marL="473138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3pPr>
    <a:lvl4pPr marL="709707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4pPr>
    <a:lvl5pPr marL="946276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5pPr>
    <a:lvl6pPr marL="1182845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6pPr>
    <a:lvl7pPr marL="1419414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7pPr>
    <a:lvl8pPr marL="1655983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8pPr>
    <a:lvl9pPr marL="18925520" algn="l" defTabSz="4731380" rtl="0" eaLnBrk="1" latinLnBrk="0" hangingPunct="1">
      <a:defRPr sz="93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14" d="100"/>
          <a:sy n="14" d="100"/>
        </p:scale>
        <p:origin x="15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03E83-C614-40ED-95A7-49EC9DF7755A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36813" y="1143000"/>
            <a:ext cx="1984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AAD3D-4122-4CEA-A945-8F6EF329C4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7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1pPr>
    <a:lvl2pPr marL="236569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2pPr>
    <a:lvl3pPr marL="473138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3pPr>
    <a:lvl4pPr marL="709707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4pPr>
    <a:lvl5pPr marL="946276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5pPr>
    <a:lvl6pPr marL="1182845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6pPr>
    <a:lvl7pPr marL="1419414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7pPr>
    <a:lvl8pPr marL="1655983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8pPr>
    <a:lvl9pPr marL="18925520" algn="l" defTabSz="4731380" rtl="0" eaLnBrk="1" latinLnBrk="0" hangingPunct="1">
      <a:defRPr sz="62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AD3D-4122-4CEA-A945-8F6EF329C44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1106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461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816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218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030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126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000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9210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035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26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666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53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1AED-761C-4B4C-9A2F-A5E2A4C3C38E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5EE4-4705-4182-A966-4B21A08D0DD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391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27451" y="9214338"/>
            <a:ext cx="27944386" cy="38475139"/>
          </a:xfrm>
        </p:spPr>
        <p:txBody>
          <a:bodyPr anchor="t">
            <a:normAutofit/>
          </a:bodyPr>
          <a:lstStyle/>
          <a:p>
            <a:pPr algn="ctr"/>
            <a:r>
              <a:rPr lang="ca-ES" sz="13000" dirty="0" smtClean="0"/>
              <a:t>Inserta text i imatges del pòster </a:t>
            </a:r>
            <a:br>
              <a:rPr lang="ca-ES" sz="13000" dirty="0" smtClean="0"/>
            </a:br>
            <a:r>
              <a:rPr lang="ca-ES" sz="13000" dirty="0" smtClean="0"/>
              <a:t>(1 plana)</a:t>
            </a:r>
            <a:endParaRPr lang="ca-ES" sz="13000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515" y="1101988"/>
            <a:ext cx="27100322" cy="6250032"/>
          </a:xfrm>
        </p:spPr>
      </p:pic>
    </p:spTree>
    <p:extLst>
      <p:ext uri="{BB962C8B-B14F-4D97-AF65-F5344CB8AC3E}">
        <p14:creationId xmlns:p14="http://schemas.microsoft.com/office/powerpoint/2010/main" val="790021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</Words>
  <Application>Microsoft Office PowerPoint</Application>
  <PresentationFormat>Personalizado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Inserta text i imatges del pòster  (1 plana)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Rabassa Figueras</dc:creator>
  <cp:lastModifiedBy>Raquel Rabassa Figueras</cp:lastModifiedBy>
  <cp:revision>2</cp:revision>
  <dcterms:created xsi:type="dcterms:W3CDTF">2017-02-16T12:34:47Z</dcterms:created>
  <dcterms:modified xsi:type="dcterms:W3CDTF">2017-02-16T12:54:36Z</dcterms:modified>
</cp:coreProperties>
</file>