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7CC50-57E2-4A39-A085-520F97173829}" type="datetimeFigureOut">
              <a:rPr lang="ca-ES" smtClean="0"/>
              <a:t>16/02/2017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962B1-447C-4D7E-BDED-4ADE19FC1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55535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962B1-447C-4D7E-BDED-4ADE19FC1401}" type="slidenum">
              <a:rPr lang="ca-ES" smtClean="0"/>
              <a:t>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57943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962B1-447C-4D7E-BDED-4ADE19FC1401}" type="slidenum">
              <a:rPr lang="ca-ES" smtClean="0"/>
              <a:t>3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65006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962B1-447C-4D7E-BDED-4ADE19FC1401}" type="slidenum">
              <a:rPr lang="ca-ES" smtClean="0"/>
              <a:t>4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46154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FC15-3F75-4E48-81B8-BEE02E08DE37}" type="datetimeFigureOut">
              <a:rPr lang="ca-ES" smtClean="0"/>
              <a:t>16/02/2017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11DB-E909-4635-B0BA-808FA2D39A6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6848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FC15-3F75-4E48-81B8-BEE02E08DE37}" type="datetimeFigureOut">
              <a:rPr lang="ca-ES" smtClean="0"/>
              <a:t>16/02/2017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11DB-E909-4635-B0BA-808FA2D39A6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63691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FC15-3F75-4E48-81B8-BEE02E08DE37}" type="datetimeFigureOut">
              <a:rPr lang="ca-ES" smtClean="0"/>
              <a:t>16/02/2017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11DB-E909-4635-B0BA-808FA2D39A6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2452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FC15-3F75-4E48-81B8-BEE02E08DE37}" type="datetimeFigureOut">
              <a:rPr lang="ca-ES" smtClean="0"/>
              <a:t>16/02/2017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11DB-E909-4635-B0BA-808FA2D39A6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7036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FC15-3F75-4E48-81B8-BEE02E08DE37}" type="datetimeFigureOut">
              <a:rPr lang="ca-ES" smtClean="0"/>
              <a:t>16/02/2017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11DB-E909-4635-B0BA-808FA2D39A6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9659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FC15-3F75-4E48-81B8-BEE02E08DE37}" type="datetimeFigureOut">
              <a:rPr lang="ca-ES" smtClean="0"/>
              <a:t>16/02/2017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11DB-E909-4635-B0BA-808FA2D39A6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3474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FC15-3F75-4E48-81B8-BEE02E08DE37}" type="datetimeFigureOut">
              <a:rPr lang="ca-ES" smtClean="0"/>
              <a:t>16/02/2017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11DB-E909-4635-B0BA-808FA2D39A6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6631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FC15-3F75-4E48-81B8-BEE02E08DE37}" type="datetimeFigureOut">
              <a:rPr lang="ca-ES" smtClean="0"/>
              <a:t>16/02/2017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11DB-E909-4635-B0BA-808FA2D39A6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1193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FC15-3F75-4E48-81B8-BEE02E08DE37}" type="datetimeFigureOut">
              <a:rPr lang="ca-ES" smtClean="0"/>
              <a:t>16/02/2017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11DB-E909-4635-B0BA-808FA2D39A6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2084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FC15-3F75-4E48-81B8-BEE02E08DE37}" type="datetimeFigureOut">
              <a:rPr lang="ca-ES" smtClean="0"/>
              <a:t>16/02/2017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11DB-E909-4635-B0BA-808FA2D39A6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1300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FC15-3F75-4E48-81B8-BEE02E08DE37}" type="datetimeFigureOut">
              <a:rPr lang="ca-ES" smtClean="0"/>
              <a:t>16/02/2017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11DB-E909-4635-B0BA-808FA2D39A6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9372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3FC15-3F75-4E48-81B8-BEE02E08DE37}" type="datetimeFigureOut">
              <a:rPr lang="ca-ES" smtClean="0"/>
              <a:t>16/02/2017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511DB-E909-4635-B0BA-808FA2D39A6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801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372497"/>
            <a:ext cx="7891848" cy="3048884"/>
          </a:xfrm>
        </p:spPr>
        <p:txBody>
          <a:bodyPr anchor="ctr">
            <a:normAutofit/>
          </a:bodyPr>
          <a:lstStyle/>
          <a:p>
            <a:r>
              <a:rPr lang="ca-ES" dirty="0" smtClean="0">
                <a:solidFill>
                  <a:schemeClr val="accent5">
                    <a:lumMod val="50000"/>
                  </a:schemeClr>
                </a:solidFill>
              </a:rPr>
              <a:t>Títol de la comunicació oral</a:t>
            </a:r>
            <a:endParaRPr lang="ca-E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6568" y="5807675"/>
            <a:ext cx="6858000" cy="652849"/>
          </a:xfrm>
        </p:spPr>
        <p:txBody>
          <a:bodyPr>
            <a:normAutofit/>
          </a:bodyPr>
          <a:lstStyle/>
          <a:p>
            <a:r>
              <a:rPr lang="ca-ES" dirty="0" smtClean="0"/>
              <a:t>Autors</a:t>
            </a:r>
            <a:endParaRPr lang="ca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05616"/>
            <a:ext cx="7891848" cy="182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50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614616"/>
            <a:ext cx="7886700" cy="4562347"/>
          </a:xfrm>
        </p:spPr>
        <p:txBody>
          <a:bodyPr/>
          <a:lstStyle/>
          <a:p>
            <a:pPr marL="0" indent="0">
              <a:buNone/>
            </a:pPr>
            <a:r>
              <a:rPr lang="ca-ES" sz="3200" dirty="0" smtClean="0"/>
              <a:t>Text de la comunicació</a:t>
            </a:r>
          </a:p>
          <a:p>
            <a:pPr marL="0" indent="0">
              <a:buNone/>
            </a:pPr>
            <a:endParaRPr lang="ca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052" y="311776"/>
            <a:ext cx="4201298" cy="96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37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614616"/>
            <a:ext cx="7886700" cy="4562347"/>
          </a:xfrm>
        </p:spPr>
        <p:txBody>
          <a:bodyPr/>
          <a:lstStyle/>
          <a:p>
            <a:pPr marL="0" indent="0">
              <a:buNone/>
            </a:pPr>
            <a:r>
              <a:rPr lang="ca-ES" sz="3200" dirty="0" smtClean="0"/>
              <a:t>Text de la comunicació</a:t>
            </a:r>
          </a:p>
          <a:p>
            <a:pPr marL="0" indent="0">
              <a:buNone/>
            </a:pPr>
            <a:endParaRPr lang="ca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052" y="311776"/>
            <a:ext cx="4201298" cy="96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62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614616"/>
            <a:ext cx="7886700" cy="4562347"/>
          </a:xfrm>
        </p:spPr>
        <p:txBody>
          <a:bodyPr/>
          <a:lstStyle/>
          <a:p>
            <a:pPr marL="0" indent="0">
              <a:buNone/>
            </a:pPr>
            <a:r>
              <a:rPr lang="ca-ES" sz="3200" dirty="0" smtClean="0"/>
              <a:t>Text de la comunicació</a:t>
            </a:r>
          </a:p>
          <a:p>
            <a:pPr marL="0" indent="0">
              <a:buNone/>
            </a:pPr>
            <a:endParaRPr lang="ca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052" y="311776"/>
            <a:ext cx="4201298" cy="96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72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21</Words>
  <Application>Microsoft Office PowerPoint</Application>
  <PresentationFormat>Presentación en pantalla (4:3)</PresentationFormat>
  <Paragraphs>8</Paragraphs>
  <Slides>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Títol de la comunicació oral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Títol de la comunicació oral</dc:title>
  <dc:creator>Raquel Rabassa Figueras</dc:creator>
  <cp:lastModifiedBy>Raquel Rabassa Figueras</cp:lastModifiedBy>
  <cp:revision>2</cp:revision>
  <dcterms:created xsi:type="dcterms:W3CDTF">2017-02-16T12:39:27Z</dcterms:created>
  <dcterms:modified xsi:type="dcterms:W3CDTF">2017-02-16T12:48:49Z</dcterms:modified>
</cp:coreProperties>
</file>